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5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A00B0-4756-49C8-8D4E-EC579FD0E1E6}" type="datetimeFigureOut">
              <a:rPr lang="en-US" smtClean="0"/>
              <a:t>4/30/2013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3B1C6-96F8-403D-B453-E0AF33E87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6162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A00B0-4756-49C8-8D4E-EC579FD0E1E6}" type="datetimeFigureOut">
              <a:rPr lang="en-US" smtClean="0"/>
              <a:t>4/30/2013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3B1C6-96F8-403D-B453-E0AF33E87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0384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A00B0-4756-49C8-8D4E-EC579FD0E1E6}" type="datetimeFigureOut">
              <a:rPr lang="en-US" smtClean="0"/>
              <a:t>4/30/2013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3B1C6-96F8-403D-B453-E0AF33E87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98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A00B0-4756-49C8-8D4E-EC579FD0E1E6}" type="datetimeFigureOut">
              <a:rPr lang="en-US" smtClean="0"/>
              <a:t>4/30/2013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3B1C6-96F8-403D-B453-E0AF33E87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5141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A00B0-4756-49C8-8D4E-EC579FD0E1E6}" type="datetimeFigureOut">
              <a:rPr lang="en-US" smtClean="0"/>
              <a:t>4/30/2013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3B1C6-96F8-403D-B453-E0AF33E87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6659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A00B0-4756-49C8-8D4E-EC579FD0E1E6}" type="datetimeFigureOut">
              <a:rPr lang="en-US" smtClean="0"/>
              <a:t>4/30/2013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3B1C6-96F8-403D-B453-E0AF33E87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07295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A00B0-4756-49C8-8D4E-EC579FD0E1E6}" type="datetimeFigureOut">
              <a:rPr lang="en-US" smtClean="0"/>
              <a:t>4/30/2013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3B1C6-96F8-403D-B453-E0AF33E87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49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A00B0-4756-49C8-8D4E-EC579FD0E1E6}" type="datetimeFigureOut">
              <a:rPr lang="en-US" smtClean="0"/>
              <a:t>4/30/2013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3B1C6-96F8-403D-B453-E0AF33E87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3167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A00B0-4756-49C8-8D4E-EC579FD0E1E6}" type="datetimeFigureOut">
              <a:rPr lang="en-US" smtClean="0"/>
              <a:t>4/30/2013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3B1C6-96F8-403D-B453-E0AF33E87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132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A00B0-4756-49C8-8D4E-EC579FD0E1E6}" type="datetimeFigureOut">
              <a:rPr lang="en-US" smtClean="0"/>
              <a:t>4/30/2013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3B1C6-96F8-403D-B453-E0AF33E87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4861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A00B0-4756-49C8-8D4E-EC579FD0E1E6}" type="datetimeFigureOut">
              <a:rPr lang="en-US" smtClean="0"/>
              <a:t>4/30/2013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3B1C6-96F8-403D-B453-E0AF33E87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473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BA00B0-4756-49C8-8D4E-EC579FD0E1E6}" type="datetimeFigureOut">
              <a:rPr lang="en-US" smtClean="0"/>
              <a:t>4/30/2013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23B1C6-96F8-403D-B453-E0AF33E87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776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-32272"/>
            <a:ext cx="6826027" cy="6890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1039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-32272"/>
            <a:ext cx="4311427" cy="4352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09600" y="4648200"/>
            <a:ext cx="8229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 smtClean="0">
                <a:latin typeface="Brady Bunch Remastered" pitchFamily="34" charset="0"/>
              </a:rPr>
              <a:t>Aujourd’hui, 1€ = $1.31</a:t>
            </a:r>
            <a:endParaRPr lang="fr-FR" sz="6000" dirty="0"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844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-32272"/>
            <a:ext cx="4311427" cy="4352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-5740" y="4114800"/>
            <a:ext cx="9144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latin typeface="Brady Bunch Remastered" pitchFamily="34" charset="0"/>
              </a:rPr>
              <a:t>Mon appartement en France cet été:</a:t>
            </a:r>
          </a:p>
          <a:p>
            <a:r>
              <a:rPr lang="fr-FR" sz="6000" dirty="0" smtClean="0">
                <a:latin typeface="Brady Bunch Remastered" pitchFamily="34" charset="0"/>
              </a:rPr>
              <a:t>2 semaines = 800€</a:t>
            </a:r>
            <a:br>
              <a:rPr lang="fr-FR" sz="6000" dirty="0" smtClean="0">
                <a:latin typeface="Brady Bunch Remastered" pitchFamily="34" charset="0"/>
              </a:rPr>
            </a:br>
            <a:r>
              <a:rPr lang="fr-FR" sz="6000" dirty="0" smtClean="0">
                <a:latin typeface="Brady Bunch Remastered" pitchFamily="34" charset="0"/>
              </a:rPr>
              <a:t>C’est combien en dollars?</a:t>
            </a:r>
            <a:endParaRPr lang="fr-FR" sz="6000" dirty="0">
              <a:latin typeface="Brady Bunch Remastered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239000" y="5715000"/>
            <a:ext cx="2057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 smtClean="0">
                <a:solidFill>
                  <a:srgbClr val="FF0000"/>
                </a:solidFill>
                <a:latin typeface="Brady Bunch Remastered" pitchFamily="34" charset="0"/>
              </a:rPr>
              <a:t>$1,048</a:t>
            </a:r>
            <a:endParaRPr lang="fr-FR" sz="6000" dirty="0">
              <a:solidFill>
                <a:srgbClr val="FF0000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4093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249"/>
            <a:ext cx="9144000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>
                <a:latin typeface="Brady Bunch Remastered" pitchFamily="34" charset="0"/>
              </a:rPr>
              <a:t>C’est combien?</a:t>
            </a:r>
            <a:br>
              <a:rPr lang="fr-FR" sz="5400" dirty="0" smtClean="0">
                <a:latin typeface="Brady Bunch Remastered" pitchFamily="34" charset="0"/>
              </a:rPr>
            </a:br>
            <a:r>
              <a:rPr lang="fr-FR" sz="4000" i="1" dirty="0" smtClean="0">
                <a:latin typeface="Brady Bunch Remastered" pitchFamily="34" charset="0"/>
              </a:rPr>
              <a:t>Écoutez et choisissez le bon prix:</a:t>
            </a:r>
            <a:endParaRPr lang="fr-FR" sz="5400" i="1" dirty="0">
              <a:latin typeface="Brady Bunch Remastered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981200"/>
            <a:ext cx="91440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>
                <a:latin typeface="Brady Bunch Remastered" pitchFamily="34" charset="0"/>
              </a:rPr>
              <a:t>1. a.  1,15€    b.  1,16€    C. 1,17€</a:t>
            </a:r>
          </a:p>
          <a:p>
            <a:endParaRPr lang="fr-FR" sz="5400" dirty="0" smtClean="0">
              <a:latin typeface="Brady Bunch Remastered" pitchFamily="34" charset="0"/>
            </a:endParaRPr>
          </a:p>
          <a:p>
            <a:r>
              <a:rPr lang="fr-FR" sz="5400" dirty="0" smtClean="0">
                <a:latin typeface="Brady Bunch Remastered" pitchFamily="34" charset="0"/>
              </a:rPr>
              <a:t>2. a.  5,65€    b.  5,75</a:t>
            </a:r>
            <a:r>
              <a:rPr lang="fr-FR" sz="5400" dirty="0" smtClean="0">
                <a:latin typeface="Brady Bunch Remastered" pitchFamily="34" charset="0"/>
              </a:rPr>
              <a:t>€    C. 5,55€</a:t>
            </a:r>
          </a:p>
          <a:p>
            <a:endParaRPr lang="fr-FR" sz="5400" dirty="0" smtClean="0">
              <a:latin typeface="Brady Bunch Remastered" pitchFamily="34" charset="0"/>
            </a:endParaRPr>
          </a:p>
          <a:p>
            <a:r>
              <a:rPr lang="fr-FR" sz="5400" dirty="0" smtClean="0">
                <a:latin typeface="Brady Bunch Remastered" pitchFamily="34" charset="0"/>
              </a:rPr>
              <a:t>3. a.  3,76€    b.  3,86€    C. 3,96€</a:t>
            </a:r>
          </a:p>
        </p:txBody>
      </p:sp>
    </p:spTree>
    <p:extLst>
      <p:ext uri="{BB962C8B-B14F-4D97-AF65-F5344CB8AC3E}">
        <p14:creationId xmlns:p14="http://schemas.microsoft.com/office/powerpoint/2010/main" val="499026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66</Words>
  <Application>Microsoft Office PowerPoint</Application>
  <PresentationFormat>On-screen Show (4:3)</PresentationFormat>
  <Paragraphs>10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4</cp:revision>
  <dcterms:created xsi:type="dcterms:W3CDTF">2013-04-30T11:01:01Z</dcterms:created>
  <dcterms:modified xsi:type="dcterms:W3CDTF">2013-04-30T11:19:53Z</dcterms:modified>
</cp:coreProperties>
</file>